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91" r:id="rId3"/>
    <p:sldId id="259" r:id="rId4"/>
    <p:sldId id="295" r:id="rId5"/>
    <p:sldId id="289" r:id="rId6"/>
    <p:sldId id="296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6763C2-66F7-ADA1-1C56-D1EE15BD29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1BB629-6EC6-997E-56FF-3A2550CD4A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F3EEE5-9C4C-590B-ECBD-7E35DB7DA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2EBB22-BD95-4A13-8BD8-90A848DAE7B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50963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B529D8-D21A-4150-FC8F-18D22578F1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F02E6F-5F20-68F7-A777-910ED19DCE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95EC8D-6541-5F3B-9F00-B866F4CF2B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61676-E6D6-4B41-8827-0118DADEE72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562728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023616-78D5-91C6-C6D8-4C601BDAEB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1B32FF-93A8-4D45-4438-D255E8B3A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999977-8101-A70F-01D6-2401AEB2A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8EE1EE-8A2B-45AF-B4A6-4EED1BA7E81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10490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9E294E-D211-EC0F-17D2-3AC23E2092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35742B-37AA-5F65-C108-412918A1DE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2202BB-1782-4FFF-AA9A-C9D2FE5C6E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2E676-5955-4045-8CC9-437BCC5D1B3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82526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80A88E-0BF1-973C-1390-35EE88C64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7CB95E-CA2E-5CDE-CC68-32C156B9F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829658-C362-C988-A18A-A8DB0C882D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A05248-377B-4BE8-8C02-4BB04D7D275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7649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EAB4442-7534-6C3D-37AC-3EEF53BACA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A7709D0-E03E-5FA1-3702-B9445BC8B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E94753D-F608-33F7-A8A5-F6FC0E420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F6E551-BEE7-4FE4-9B12-2015F72FCFE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75236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5320977-684C-D73A-E3C4-50C3D999F0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7ABA06C-5FEA-1390-4C0C-24644C79A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F43EED8-AE8E-7B5C-EEBE-55A533F1C9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2AA341-3A73-429F-8785-9A2808AACEF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80283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F9A529C-B7F8-3D73-0057-A68184D03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15F0DB5-887B-3D56-BB1C-FA6B61F6C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C4F4F8D-8833-9B11-873A-93F00D7F16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7EB1C8-89C8-44DA-BBEB-E2C9E849321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93633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6E484467-6E2D-2531-B9CB-1AE5E71805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CAEE806-7502-7AA8-3F6C-3007A3FA9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3D3B575-752B-AC1E-8CE3-47C5AD0231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EED6C3-61ED-41E4-8E81-EAD6A2B6823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45785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D168F58-F396-8B6E-86E0-8C384DA3B4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86B6821-1857-9841-31DA-1ED263F930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E5EC59F-6D76-D367-0CEC-0B444048E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2C0D3E-8ACF-4996-9B68-5096087C6D4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825648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0460C83-E918-D3CC-DA96-B25B6C180C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1836079-DF33-1FFD-835F-54D92C1382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AD2F66D-F199-00DF-771C-5884760B2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C4A0A9-9E07-4190-B942-4EFC4881335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57723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B953CC91-BAC2-9D78-9A3A-8452E36F573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90D084A-1282-651F-A721-9EAD08314F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E456EF-3C9B-B140-166A-E8A8E503B8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AC829D-BE43-60E9-068A-4043CE19A0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56810A-38DD-E358-F859-884BAF6114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276419B-66B1-4046-969E-E10DD755A42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86F5BC57-728D-D821-17CF-ACF389C9077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25625"/>
            <a:ext cx="10515600" cy="2827338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dirty="0"/>
              <a:t>Verse 1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On God's word relying,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Every doubt defying,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Faith is heard replying;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Praise God, I believe!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>
            <a:extLst>
              <a:ext uri="{FF2B5EF4-FFF2-40B4-BE49-F238E27FC236}">
                <a16:creationId xmlns:a16="http://schemas.microsoft.com/office/drawing/2014/main" id="{2CB9304C-A2D9-00BE-7E72-78B9A4EF262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476250"/>
            <a:ext cx="10515600" cy="5616575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dirty="0"/>
              <a:t>Chorus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I believe in God the Father,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I believe in God the Son;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I believe in the Holy Spirit,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 err="1"/>
              <a:t>Blessèd</a:t>
            </a:r>
            <a:r>
              <a:rPr lang="en-AU" altLang="en-US" sz="4000" dirty="0"/>
              <a:t> Godhead, Three in One;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I believe in a full salvation,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In redemption through the blood;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I believe </a:t>
            </a:r>
            <a:r>
              <a:rPr lang="en-AU" altLang="en-US" sz="4000" dirty="0" err="1"/>
              <a:t>l'll</a:t>
            </a:r>
            <a:r>
              <a:rPr lang="en-AU" altLang="en-US" sz="4000" dirty="0"/>
              <a:t> receive a crown of life,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When I hear the Lord's: Well done.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17C7D24B-EDD7-6648-7E14-C14321247F4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412875"/>
            <a:ext cx="10515600" cy="33274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Verse 2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Confidence unshaken;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When bereft, forsaken,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E'en if life be taken,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Praise God, I believe!</a:t>
            </a:r>
            <a:endParaRPr lang="en-AU" altLang="en-US" sz="44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>
            <a:extLst>
              <a:ext uri="{FF2B5EF4-FFF2-40B4-BE49-F238E27FC236}">
                <a16:creationId xmlns:a16="http://schemas.microsoft.com/office/drawing/2014/main" id="{81BDBA7D-DA3B-57D4-8236-3ED7550DCF3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476250"/>
            <a:ext cx="10515600" cy="5616575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dirty="0"/>
              <a:t>Chorus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I believe in God the Father,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I believe in God the Son;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I believe in the Holy Spirit,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 err="1"/>
              <a:t>Blessèd</a:t>
            </a:r>
            <a:r>
              <a:rPr lang="en-AU" altLang="en-US" sz="4000" dirty="0"/>
              <a:t> Godhead, Three in One;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I believe in a full salvation,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In redemption through the blood;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I believe </a:t>
            </a:r>
            <a:r>
              <a:rPr lang="en-AU" altLang="en-US" sz="4000" dirty="0" err="1"/>
              <a:t>l'll</a:t>
            </a:r>
            <a:r>
              <a:rPr lang="en-AU" altLang="en-US" sz="4000" dirty="0"/>
              <a:t> receive a crown of life,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When I hear the Lord's: Well done.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C3A17DCD-EAA3-8A2E-5CD8-EC5CD3AFF56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412875"/>
            <a:ext cx="10515600" cy="33274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Verse 3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Peace and joy unending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In my soul are blending,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Faith on love depending,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Praise God, I believe!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>
            <a:extLst>
              <a:ext uri="{FF2B5EF4-FFF2-40B4-BE49-F238E27FC236}">
                <a16:creationId xmlns:a16="http://schemas.microsoft.com/office/drawing/2014/main" id="{278A703E-8B53-322A-E498-3D0346E3B79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476250"/>
            <a:ext cx="10515600" cy="5616575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dirty="0"/>
              <a:t>Chorus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I believe in God the Father,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I believe in God the Son;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I believe in the Holy Spirit,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 err="1"/>
              <a:t>Blessèd</a:t>
            </a:r>
            <a:r>
              <a:rPr lang="en-AU" altLang="en-US" sz="4000" dirty="0"/>
              <a:t> Godhead, Three in One;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I believe in a full salvation,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In redemption through the blood;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I believe </a:t>
            </a:r>
            <a:r>
              <a:rPr lang="en-AU" altLang="en-US" sz="4000" dirty="0" err="1"/>
              <a:t>l'll</a:t>
            </a:r>
            <a:r>
              <a:rPr lang="en-AU" altLang="en-US" sz="4000" dirty="0"/>
              <a:t> receive a crown of life,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When I hear the Lord's: Well done.</a:t>
            </a:r>
          </a:p>
        </p:txBody>
      </p:sp>
      <p:sp>
        <p:nvSpPr>
          <p:cNvPr id="2" name="TextBox 8">
            <a:extLst>
              <a:ext uri="{FF2B5EF4-FFF2-40B4-BE49-F238E27FC236}">
                <a16:creationId xmlns:a16="http://schemas.microsoft.com/office/drawing/2014/main" id="{B0976123-E440-3C76-6B69-C813DEAA21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5732463"/>
            <a:ext cx="6096000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900" dirty="0">
                <a:latin typeface="akagi_probook"/>
              </a:rPr>
              <a:t>CCLI Song # 2640989</a:t>
            </a:r>
          </a:p>
          <a:p>
            <a:pPr eaLnBrk="1" hangingPunct="1"/>
            <a:r>
              <a:rPr lang="en-US" altLang="en-US" sz="900" dirty="0">
                <a:latin typeface="akagi_probook"/>
              </a:rPr>
              <a:t>Arnold Brown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900" dirty="0">
                <a:latin typeface="akagi_probook"/>
              </a:rPr>
              <a:t>© Salvationist Publishing &amp; Supplies Ltd. (Admin. by </a:t>
            </a:r>
            <a:r>
              <a:rPr lang="en-US" altLang="en-US" sz="900" dirty="0" err="1">
                <a:latin typeface="akagi_probook"/>
              </a:rPr>
              <a:t>CopyCare</a:t>
            </a:r>
            <a:r>
              <a:rPr lang="en-US" altLang="en-US" sz="900" dirty="0">
                <a:latin typeface="akagi_probook"/>
              </a:rPr>
              <a:t> Pacific Pty. Ltd.)</a:t>
            </a:r>
          </a:p>
          <a:p>
            <a:pPr eaLnBrk="1" hangingPunct="1"/>
            <a:r>
              <a:rPr lang="en-US" altLang="en-US" sz="900" i="1" dirty="0">
                <a:latin typeface="akagi_probook"/>
              </a:rPr>
              <a:t>For use solely with the </a:t>
            </a:r>
            <a:r>
              <a:rPr lang="en-US" altLang="en-US" sz="900" i="1" dirty="0" err="1">
                <a:latin typeface="akagi_probook"/>
              </a:rPr>
              <a:t>SongSelect</a:t>
            </a:r>
            <a:r>
              <a:rPr lang="en-US" altLang="en-US" sz="900" i="1" dirty="0">
                <a:latin typeface="akagi_probook"/>
              </a:rPr>
              <a:t>® </a:t>
            </a:r>
            <a:r>
              <a:rPr lang="en-US" altLang="en-US" sz="900" i="1" dirty="0">
                <a:latin typeface="akagi_probook"/>
                <a:hlinkClick r:id="rId2"/>
              </a:rPr>
              <a:t>Terms of Use</a:t>
            </a:r>
            <a:r>
              <a:rPr lang="en-US" altLang="en-US" sz="900" i="1" dirty="0">
                <a:latin typeface="akagi_probook"/>
              </a:rPr>
              <a:t>. All rights reserved. </a:t>
            </a:r>
            <a:r>
              <a:rPr lang="en-US" altLang="en-US" sz="900" i="1" dirty="0">
                <a:latin typeface="akagi_probook"/>
                <a:hlinkClick r:id="rId3"/>
              </a:rPr>
              <a:t>www.ccli.com</a:t>
            </a:r>
            <a:endParaRPr lang="en-US" altLang="en-US" sz="900" i="1" dirty="0">
              <a:latin typeface="akagi_probook"/>
            </a:endParaRPr>
          </a:p>
          <a:p>
            <a:pPr eaLnBrk="1" hangingPunct="1"/>
            <a:r>
              <a:rPr lang="en-US" altLang="en-US" sz="900" dirty="0">
                <a:latin typeface="akagi_probook"/>
              </a:rPr>
              <a:t>CCLI </a:t>
            </a:r>
            <a:r>
              <a:rPr lang="en-US" altLang="en-US" sz="900" dirty="0" err="1">
                <a:latin typeface="akagi_probook"/>
              </a:rPr>
              <a:t>Licence</a:t>
            </a:r>
            <a:r>
              <a:rPr lang="en-US" altLang="en-US" sz="900" dirty="0">
                <a:latin typeface="akagi_probook"/>
              </a:rPr>
              <a:t> # 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293</Words>
  <Application>Microsoft Office PowerPoint</Application>
  <PresentationFormat>Widescreen</PresentationFormat>
  <Paragraphs>47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222. On God's Word Relying</dc:title>
  <dc:creator>E. Langley Smith</dc:creator>
  <cp:lastModifiedBy>Narelle Wheaton</cp:lastModifiedBy>
  <cp:revision>4</cp:revision>
  <dcterms:created xsi:type="dcterms:W3CDTF">2001-09-20T13:50:40Z</dcterms:created>
  <dcterms:modified xsi:type="dcterms:W3CDTF">2023-06-27T02:19:43Z</dcterms:modified>
</cp:coreProperties>
</file>